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0231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30788" t="33531" r="13100" b="31149"/>
          <a:stretch/>
        </p:blipFill>
        <p:spPr>
          <a:xfrm>
            <a:off x="1066799" y="2438400"/>
            <a:ext cx="7300686" cy="25835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Shape 164"/>
          <p:cNvCxnSpPr/>
          <p:nvPr/>
        </p:nvCxnSpPr>
        <p:spPr>
          <a:xfrm>
            <a:off x="3886200" y="1905000"/>
            <a:ext cx="0" cy="6857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65" name="Shape 165"/>
          <p:cNvSpPr/>
          <p:nvPr/>
        </p:nvSpPr>
        <p:spPr>
          <a:xfrm>
            <a:off x="1295400" y="1228800"/>
            <a:ext cx="3785699" cy="8285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295400" y="1350712"/>
            <a:ext cx="39623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Click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the opportunity’s title to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view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additional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information.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" y="914400"/>
            <a:ext cx="6675119" cy="4079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Shape 172"/>
          <p:cNvCxnSpPr/>
          <p:nvPr/>
        </p:nvCxnSpPr>
        <p:spPr>
          <a:xfrm rot="10800000" flipH="1">
            <a:off x="4114800" y="2924268"/>
            <a:ext cx="876300" cy="23960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73" name="Shape 173"/>
          <p:cNvSpPr/>
          <p:nvPr/>
        </p:nvSpPr>
        <p:spPr>
          <a:xfrm>
            <a:off x="2209800" y="5320374"/>
            <a:ext cx="4249799" cy="97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2209800" y="5320375"/>
            <a:ext cx="4249799" cy="97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“Opportunity Source”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takes you to the original homepage of the funding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opportunity.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75" name="Shape 175"/>
          <p:cNvCxnSpPr/>
          <p:nvPr/>
        </p:nvCxnSpPr>
        <p:spPr>
          <a:xfrm rot="10800000">
            <a:off x="6781800" y="2577167"/>
            <a:ext cx="609599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76" name="Shape 176"/>
          <p:cNvSpPr/>
          <p:nvPr/>
        </p:nvSpPr>
        <p:spPr>
          <a:xfrm>
            <a:off x="7010400" y="2272377"/>
            <a:ext cx="2057400" cy="1513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972300" y="2272367"/>
            <a:ext cx="2133599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Click here to go to the webpage with the application for the funding </a:t>
            </a:r>
            <a:r>
              <a:rPr lang="en-US" sz="180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opportunity.</a:t>
            </a:r>
            <a:endParaRPr lang="en-US" sz="180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594809"/>
            <a:ext cx="6934199" cy="434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447675" y="415125"/>
            <a:ext cx="8029199" cy="10325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57600" y="534825"/>
            <a:ext cx="78288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At the bottom of the page you can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see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what other users intere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sted in that funding opportunity viewed, along with additional results from your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search.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hape 86"/>
          <p:cNvCxnSpPr/>
          <p:nvPr/>
        </p:nvCxnSpPr>
        <p:spPr>
          <a:xfrm rot="10800000">
            <a:off x="1219200" y="2514600"/>
            <a:ext cx="0" cy="1600199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11018" t="7548" r="12554" b="10938"/>
          <a:stretch/>
        </p:blipFill>
        <p:spPr>
          <a:xfrm>
            <a:off x="762000" y="1399863"/>
            <a:ext cx="7543800" cy="4523691"/>
          </a:xfrm>
          <a:prstGeom prst="rect">
            <a:avLst/>
          </a:prstGeom>
          <a:noFill/>
          <a:ln w="25400" cap="flat" cmpd="sng">
            <a:solidFill>
              <a:schemeClr val="dk1">
                <a:alpha val="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88" name="Shape 88"/>
          <p:cNvCxnSpPr/>
          <p:nvPr/>
        </p:nvCxnSpPr>
        <p:spPr>
          <a:xfrm rot="10800000">
            <a:off x="3276600" y="1219199"/>
            <a:ext cx="0" cy="144780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89"/>
          <p:cNvSpPr txBox="1"/>
          <p:nvPr/>
        </p:nvSpPr>
        <p:spPr>
          <a:xfrm>
            <a:off x="2209800" y="701008"/>
            <a:ext cx="22097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Select “Search Home” from the drop down menu</a:t>
            </a:r>
          </a:p>
        </p:txBody>
      </p:sp>
      <p:cxnSp>
        <p:nvCxnSpPr>
          <p:cNvPr id="90" name="Shape 90"/>
          <p:cNvCxnSpPr/>
          <p:nvPr/>
        </p:nvCxnSpPr>
        <p:spPr>
          <a:xfrm rot="10800000">
            <a:off x="1981199" y="2667000"/>
            <a:ext cx="1295400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1" name="Shape 91"/>
          <p:cNvSpPr/>
          <p:nvPr/>
        </p:nvSpPr>
        <p:spPr>
          <a:xfrm>
            <a:off x="2145675" y="464950"/>
            <a:ext cx="3645599" cy="7463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177775" y="545770"/>
            <a:ext cx="35813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Select “Search Home” from the drop down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</a:t>
            </a:r>
            <a:r>
              <a:rPr lang="en-US" sz="1800" b="1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earch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menu.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11134" t="8997" r="12199" b="5398"/>
          <a:stretch/>
        </p:blipFill>
        <p:spPr>
          <a:xfrm>
            <a:off x="838200" y="1295400"/>
            <a:ext cx="7391399" cy="464015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2157750" y="381625"/>
            <a:ext cx="3633599" cy="6272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157750" y="381625"/>
            <a:ext cx="35378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Enter search words into keyword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box.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00" name="Shape 100"/>
          <p:cNvCxnSpPr/>
          <p:nvPr/>
        </p:nvCxnSpPr>
        <p:spPr>
          <a:xfrm rot="10800000" flipH="1">
            <a:off x="2667000" y="1028700"/>
            <a:ext cx="9599" cy="17906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1" name="Shape 101"/>
          <p:cNvSpPr/>
          <p:nvPr/>
        </p:nvSpPr>
        <p:spPr>
          <a:xfrm>
            <a:off x="1447800" y="2819400"/>
            <a:ext cx="6096000" cy="304799"/>
          </a:xfrm>
          <a:prstGeom prst="rect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Shape 102"/>
          <p:cNvCxnSpPr/>
          <p:nvPr/>
        </p:nvCxnSpPr>
        <p:spPr>
          <a:xfrm rot="10800000" flipH="1">
            <a:off x="4486200" y="2114666"/>
            <a:ext cx="9599" cy="10370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3" name="Shape 103"/>
          <p:cNvSpPr/>
          <p:nvPr/>
        </p:nvSpPr>
        <p:spPr>
          <a:xfrm>
            <a:off x="4302075" y="1354689"/>
            <a:ext cx="3411299" cy="7709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4395458" y="1447800"/>
            <a:ext cx="3224542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Or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click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“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Advanced Search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”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for more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specific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results.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422375"/>
            <a:ext cx="7150099" cy="4445025"/>
          </a:xfrm>
          <a:prstGeom prst="rect">
            <a:avLst/>
          </a:prstGeom>
          <a:solidFill>
            <a:srgbClr val="EEEEEE"/>
          </a:solidFill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110" name="Shape 110"/>
          <p:cNvCxnSpPr/>
          <p:nvPr/>
        </p:nvCxnSpPr>
        <p:spPr>
          <a:xfrm>
            <a:off x="2496061" y="3048000"/>
            <a:ext cx="475738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11" name="Shape 111"/>
          <p:cNvCxnSpPr/>
          <p:nvPr/>
        </p:nvCxnSpPr>
        <p:spPr>
          <a:xfrm rot="10800000">
            <a:off x="2496062" y="914399"/>
            <a:ext cx="18537" cy="304800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/>
          <p:nvPr/>
        </p:nvSpPr>
        <p:spPr>
          <a:xfrm>
            <a:off x="2157750" y="481550"/>
            <a:ext cx="3853500" cy="737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2293800" y="558020"/>
            <a:ext cx="35813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Enter specifics into these boxes for more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exact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results.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2496061" y="3352800"/>
            <a:ext cx="475738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15" name="Shape 115"/>
          <p:cNvCxnSpPr/>
          <p:nvPr/>
        </p:nvCxnSpPr>
        <p:spPr>
          <a:xfrm>
            <a:off x="2496061" y="3657600"/>
            <a:ext cx="475738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16" name="Shape 116"/>
          <p:cNvCxnSpPr/>
          <p:nvPr/>
        </p:nvCxnSpPr>
        <p:spPr>
          <a:xfrm>
            <a:off x="2496061" y="3962400"/>
            <a:ext cx="475738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PT Sans Caption"/>
              <a:buNone/>
            </a:pPr>
            <a:r>
              <a:rPr lang="en-US" sz="3950" b="0" i="0" u="none" strike="noStrike" cap="small" baseline="0" dirty="0">
                <a:solidFill>
                  <a:srgbClr val="0F2241"/>
                </a:solidFill>
                <a:latin typeface="Lato" panose="020F0502020204030203" pitchFamily="34" charset="0"/>
                <a:ea typeface="PT Sans Caption"/>
                <a:cs typeface="PT Sans Caption"/>
                <a:sym typeface="PT Sans Caption"/>
              </a:rPr>
              <a:t>advanced search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ANY OF THE WORDS: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  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Same as </a:t>
            </a:r>
            <a: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 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Keyword Search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4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EXACT PHRASE:            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Search results must include this exact        		        phrase (</a:t>
            </a:r>
            <a: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order of the words matter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)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4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ALL OF THE WORDS:    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Only results with all of the words will be 		                 displayed (order of the words does</a:t>
            </a:r>
            <a:r>
              <a:rPr lang="en-US" sz="240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not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matter)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595959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4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NONE OF THE WORDS:   </a:t>
            </a:r>
            <a:r>
              <a:rPr lang="en-US" sz="2400" b="0" i="0" u="none" strike="noStrike" cap="none" baseline="0" dirty="0">
                <a:solidFill>
                  <a:srgbClr val="595959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Excludes any results that include the 		                   keywords entered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29925" t="32660" r="12265" b="35282"/>
          <a:stretch/>
        </p:blipFill>
        <p:spPr>
          <a:xfrm>
            <a:off x="762000" y="2286000"/>
            <a:ext cx="7521677" cy="23449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>
            <a:off x="7924800" y="1524000"/>
            <a:ext cx="0" cy="91440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9" name="Shape 129"/>
          <p:cNvSpPr/>
          <p:nvPr/>
        </p:nvSpPr>
        <p:spPr>
          <a:xfrm>
            <a:off x="4981600" y="914400"/>
            <a:ext cx="3476700" cy="91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081650" y="1079212"/>
            <a:ext cx="3276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Favorite funding opportunities by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click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ing the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star.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31" name="Shape 131"/>
          <p:cNvCxnSpPr/>
          <p:nvPr/>
        </p:nvCxnSpPr>
        <p:spPr>
          <a:xfrm rot="10800000">
            <a:off x="1905000" y="4191000"/>
            <a:ext cx="0" cy="10667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2" name="Shape 132"/>
          <p:cNvSpPr/>
          <p:nvPr/>
        </p:nvSpPr>
        <p:spPr>
          <a:xfrm>
            <a:off x="1143000" y="5029200"/>
            <a:ext cx="3476700" cy="1066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219200" y="5029200"/>
            <a:ext cx="3276600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The </a:t>
            </a:r>
            <a:r>
              <a:rPr lang="en-US" sz="1800" b="1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mount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tab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states the value of the funding </a:t>
            </a:r>
            <a:r>
              <a:rPr lang="en-US" sz="180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opportunity.</a:t>
            </a:r>
            <a:endParaRPr lang="en-US" sz="180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447800" y="5578917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30507" t="32995" r="12204" b="35944"/>
          <a:stretch/>
        </p:blipFill>
        <p:spPr>
          <a:xfrm>
            <a:off x="852054" y="1828800"/>
            <a:ext cx="7453745" cy="2272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 rot="10800000">
            <a:off x="3671453" y="3733800"/>
            <a:ext cx="0" cy="10667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1" name="Shape 141"/>
          <p:cNvSpPr/>
          <p:nvPr/>
        </p:nvSpPr>
        <p:spPr>
          <a:xfrm>
            <a:off x="2909449" y="4572000"/>
            <a:ext cx="4330500" cy="8909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909450" y="4684350"/>
            <a:ext cx="43305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The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Submission Date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tab shows the deadline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for the funding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opportunity.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30789" t="33136" r="12765" b="33431"/>
          <a:stretch/>
        </p:blipFill>
        <p:spPr>
          <a:xfrm>
            <a:off x="914400" y="1905000"/>
            <a:ext cx="7344228" cy="2445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/>
          <p:nvPr/>
        </p:nvCxnSpPr>
        <p:spPr>
          <a:xfrm rot="10800000">
            <a:off x="5486400" y="3810000"/>
            <a:ext cx="0" cy="10667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9" name="Shape 149"/>
          <p:cNvSpPr/>
          <p:nvPr/>
        </p:nvSpPr>
        <p:spPr>
          <a:xfrm>
            <a:off x="3254650" y="4648200"/>
            <a:ext cx="4865399" cy="8398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378550" y="4706250"/>
            <a:ext cx="4617599" cy="7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The </a:t>
            </a:r>
            <a:r>
              <a:rPr lang="en-US" sz="1800" b="1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Eligibility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tab shows who is able to apply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for the funding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opportunity.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l="30788" t="33531" r="13100" b="31149"/>
          <a:stretch/>
        </p:blipFill>
        <p:spPr>
          <a:xfrm>
            <a:off x="914400" y="1676400"/>
            <a:ext cx="7300686" cy="25835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/>
          <p:nvPr/>
        </p:nvCxnSpPr>
        <p:spPr>
          <a:xfrm rot="10800000">
            <a:off x="7239000" y="3581400"/>
            <a:ext cx="0" cy="1219199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57" name="Shape 157"/>
          <p:cNvSpPr/>
          <p:nvPr/>
        </p:nvSpPr>
        <p:spPr>
          <a:xfrm>
            <a:off x="3736200" y="4572000"/>
            <a:ext cx="4264799" cy="990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3962400" y="4572000"/>
            <a:ext cx="39623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Submission Info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gives additional information about the funding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opportunity.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192</Words>
  <Application>Microsoft Office PowerPoint</Application>
  <PresentationFormat>On-screen Show (4:3)</PresentationFormat>
  <Paragraphs>23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advanced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</dc:creator>
  <cp:lastModifiedBy>Nata</cp:lastModifiedBy>
  <cp:revision>6</cp:revision>
  <dcterms:modified xsi:type="dcterms:W3CDTF">2015-06-30T17:49:51Z</dcterms:modified>
</cp:coreProperties>
</file>